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8" r:id="rId4"/>
    <p:sldId id="257" r:id="rId5"/>
    <p:sldId id="259" r:id="rId6"/>
    <p:sldId id="279" r:id="rId7"/>
    <p:sldId id="272" r:id="rId8"/>
    <p:sldId id="273" r:id="rId9"/>
    <p:sldId id="262" r:id="rId10"/>
    <p:sldId id="261" r:id="rId11"/>
    <p:sldId id="260" r:id="rId12"/>
    <p:sldId id="263" r:id="rId13"/>
    <p:sldId id="264" r:id="rId14"/>
    <p:sldId id="265" r:id="rId15"/>
    <p:sldId id="266" r:id="rId16"/>
    <p:sldId id="268" r:id="rId17"/>
    <p:sldId id="269" r:id="rId18"/>
    <p:sldId id="270" r:id="rId19"/>
    <p:sldId id="271" r:id="rId20"/>
    <p:sldId id="274" r:id="rId21"/>
    <p:sldId id="275" r:id="rId22"/>
    <p:sldId id="276" r:id="rId23"/>
    <p:sldId id="277" r:id="rId24"/>
    <p:sldId id="278" r:id="rId25"/>
    <p:sldId id="280" r:id="rId26"/>
    <p:sldId id="281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233" autoAdjust="0"/>
    <p:restoredTop sz="94660"/>
  </p:normalViewPr>
  <p:slideViewPr>
    <p:cSldViewPr>
      <p:cViewPr varScale="1">
        <p:scale>
          <a:sx n="68" d="100"/>
          <a:sy n="68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DFF26-7C66-4ED7-94CD-27EED92CD7CB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1A18-DEC9-4097-86CA-E0185601027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preazentacje\10-Chopin%20_%20Nokturn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dobny obraz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0"/>
            <a:ext cx="6120680" cy="59166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:\Users\Agnieszka Rybczynska\Desktop\Dla Marzeny\Gazetki i wystawki książek\100D3200\DSC_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05064"/>
            <a:ext cx="3327053" cy="2477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 rot="890258">
            <a:off x="3072116" y="876016"/>
            <a:ext cx="59919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Uczymy się bezpieczeństwa</a:t>
            </a:r>
            <a:endParaRPr kumimoji="0" lang="pl-PL" sz="4000" b="1" i="0" u="none" strike="noStrike" normalizeH="0" baseline="0" dirty="0" smtClean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 descr="C:\Users\Piotr\Desktop\Zdjęcia do prezentacji\zdjęcia dzień bezpieczeństwa 2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2428875" cy="1821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C:\Users\Agnieszka Rybczynska\Desktop\Dla Marzeny\Gazetki i wystawki książek\100D3200\DSC_0031.JPG"/>
          <p:cNvPicPr/>
          <p:nvPr/>
        </p:nvPicPr>
        <p:blipFill>
          <a:blip r:embed="rId4" cstate="print"/>
          <a:srcRect l="15358" t="20833" r="20139" b="7716"/>
          <a:stretch>
            <a:fillRect/>
          </a:stretch>
        </p:blipFill>
        <p:spPr bwMode="auto">
          <a:xfrm rot="16200000">
            <a:off x="2714160" y="2061527"/>
            <a:ext cx="3715680" cy="2734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C:\Users\Agnieszka Rybczynska\Desktop\Dla Marzeny\Gazetki i wystawki książek\100D3200\DSC_00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365104"/>
            <a:ext cx="3146003" cy="2091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 rot="21069221">
            <a:off x="356863" y="1465274"/>
            <a:ext cx="35469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Przedstawienia</a:t>
            </a:r>
            <a:endParaRPr lang="pl-PL" sz="4000" b="1" cap="none" spc="0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Obraz 2" descr="I:\100D3200\DSC_0090.JPG"/>
          <p:cNvPicPr/>
          <p:nvPr/>
        </p:nvPicPr>
        <p:blipFill>
          <a:blip r:embed="rId2" cstate="print"/>
          <a:srcRect l="6672" t="18056" r="14238" b="12222"/>
          <a:stretch>
            <a:fillRect/>
          </a:stretch>
        </p:blipFill>
        <p:spPr bwMode="auto">
          <a:xfrm>
            <a:off x="4355976" y="692696"/>
            <a:ext cx="425956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I:\100D3200\DSC_0091.JPG"/>
          <p:cNvPicPr/>
          <p:nvPr/>
        </p:nvPicPr>
        <p:blipFill>
          <a:blip r:embed="rId3" cstate="print"/>
          <a:srcRect l="9081" t="13611" r="15166" b="19167"/>
          <a:stretch>
            <a:fillRect/>
          </a:stretch>
        </p:blipFill>
        <p:spPr bwMode="auto">
          <a:xfrm>
            <a:off x="755576" y="3573016"/>
            <a:ext cx="468052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:\100D3200\DSC_00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284984"/>
            <a:ext cx="5274422" cy="3150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1188546" y="620688"/>
            <a:ext cx="30821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Pokazy aikido</a:t>
            </a:r>
            <a:endParaRPr lang="pl-PL" sz="4000" b="1" cap="none" spc="0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Obraz 3" descr="I:\100D3200\DSC_00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7844">
            <a:off x="530118" y="1915621"/>
            <a:ext cx="3425899" cy="227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 descr="I:\100D3200\DSC_00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95731">
            <a:off x="4909004" y="649632"/>
            <a:ext cx="3574755" cy="237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79712" y="404664"/>
            <a:ext cx="56387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Znamy numery alarmowe</a:t>
            </a:r>
            <a:endParaRPr lang="pl-PL" sz="4000" b="1" cap="none" spc="0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Obraz 5" descr="H:\DCIM\100D3200\DSC_01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05064"/>
            <a:ext cx="3086100" cy="20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H:\DCIM\100D3200\DSC_0124.JPG"/>
          <p:cNvPicPr/>
          <p:nvPr/>
        </p:nvPicPr>
        <p:blipFill>
          <a:blip r:embed="rId3" cstate="print"/>
          <a:srcRect r="22243"/>
          <a:stretch>
            <a:fillRect/>
          </a:stretch>
        </p:blipFill>
        <p:spPr bwMode="auto">
          <a:xfrm>
            <a:off x="4427984" y="1484784"/>
            <a:ext cx="449044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H:\DCIM\100D3200\DSC_01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340768"/>
            <a:ext cx="3270415" cy="217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:\100D3200\DSC_0033.JPG"/>
          <p:cNvPicPr/>
          <p:nvPr/>
        </p:nvPicPr>
        <p:blipFill>
          <a:blip r:embed="rId2" cstate="print"/>
          <a:srcRect l="7981" t="14741" r="14614" b="8367"/>
          <a:stretch>
            <a:fillRect/>
          </a:stretch>
        </p:blipFill>
        <p:spPr bwMode="auto">
          <a:xfrm rot="17513114">
            <a:off x="6053614" y="1422515"/>
            <a:ext cx="3115340" cy="205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I:\100D3200\DSC_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24944"/>
            <a:ext cx="2830476" cy="188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I:\100D3200\DSC_00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6792"/>
            <a:ext cx="3645804" cy="2424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179512" y="188640"/>
            <a:ext cx="9114033" cy="1224136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Uczymy  się udzielania pierwszej pomocy  </a:t>
            </a:r>
          </a:p>
        </p:txBody>
      </p:sp>
      <p:pic>
        <p:nvPicPr>
          <p:cNvPr id="8" name="Obraz 7" descr="C:\Users\Agnieszka Rybczynska\Desktop\Dla Marzeny\POMOC PRZEDMEDYCZNA\P61813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365104"/>
            <a:ext cx="2873006" cy="215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Agnieszka Rybczynska\Desktop\Dla Marzeny\POMOC PRZEDMEDYCZNA\P61813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725144"/>
            <a:ext cx="2387453" cy="1790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Piotr\Desktop\SZKOLENIE\20160218_1558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32856"/>
            <a:ext cx="5349803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 descr="I:\100D3200\DSC_01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9175">
            <a:off x="539552" y="548680"/>
            <a:ext cx="3134112" cy="2083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I:\100D3200\DSC_01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6160">
            <a:off x="5436096" y="620688"/>
            <a:ext cx="3415267" cy="2270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476672"/>
            <a:ext cx="8180766" cy="70788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Dzień Bezpieczeństwa w naszej szkole</a:t>
            </a:r>
          </a:p>
        </p:txBody>
      </p:sp>
      <p:pic>
        <p:nvPicPr>
          <p:cNvPr id="3" name="Obraz 2" descr="C:\Users\Piotr\Desktop\Zdjęcia do prezentacji\zdjęcia dzień bezpieczeństwa 2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484784"/>
            <a:ext cx="3717378" cy="495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Piotr\Desktop\Zdjęcia do prezentacji\zdjęcia dzień bezpieczeństwa 2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8632">
            <a:off x="611560" y="1412776"/>
            <a:ext cx="1889140" cy="25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Piotr\Desktop\Zdjęcia do prezentacji\zdjęcia dzień bezpieczeństwa 2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2618">
            <a:off x="5814901" y="3886411"/>
            <a:ext cx="3157287" cy="2367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C:\Users\Piotr\Desktop\Zdjęcia do prezentacji\zdjęcia dzień bezpieczeństwa 2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6238">
            <a:off x="807796" y="3922094"/>
            <a:ext cx="1746360" cy="252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:\100D3200\DSC_0083.JPG"/>
          <p:cNvPicPr/>
          <p:nvPr/>
        </p:nvPicPr>
        <p:blipFill>
          <a:blip r:embed="rId2" cstate="print"/>
          <a:srcRect t="15000" r="7557"/>
          <a:stretch>
            <a:fillRect/>
          </a:stretch>
        </p:blipFill>
        <p:spPr bwMode="auto">
          <a:xfrm>
            <a:off x="323528" y="1052736"/>
            <a:ext cx="4244606" cy="258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4139952" y="260648"/>
            <a:ext cx="4572000" cy="2554545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Bezpiecznie w lesie – </a:t>
            </a:r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pogadanka</a:t>
            </a:r>
          </a:p>
          <a:p>
            <a:pPr algn="ctr"/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 </a:t>
            </a:r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leśnikiem. Inscenizacja</a:t>
            </a:r>
            <a:endParaRPr lang="pl-PL" sz="4000" b="1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Obraz 3" descr="I:\100D3200\DSC_0084.JPG"/>
          <p:cNvPicPr/>
          <p:nvPr/>
        </p:nvPicPr>
        <p:blipFill>
          <a:blip r:embed="rId3" cstate="print"/>
          <a:srcRect l="12026"/>
          <a:stretch>
            <a:fillRect/>
          </a:stretch>
        </p:blipFill>
        <p:spPr bwMode="auto">
          <a:xfrm>
            <a:off x="4427984" y="3212976"/>
            <a:ext cx="3861834" cy="291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Agnieszka Rybczynska\Desktop\Dla Marzeny\Nowy folder\PA0204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3544186" cy="265813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5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836712"/>
            <a:ext cx="867551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Dbamy o bezpieczeństwo swoje i innych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9469" r="23353" b="22610"/>
          <a:stretch>
            <a:fillRect/>
          </a:stretch>
        </p:blipFill>
        <p:spPr bwMode="auto">
          <a:xfrm>
            <a:off x="1259632" y="1052736"/>
            <a:ext cx="6912768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Users\Agnieszka Rybczynska\Desktop\Dla Marzeny\NIE BIJ MNIE, KOCHAJ MNIE\zdj 0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60648"/>
            <a:ext cx="3528432" cy="288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Agnieszka Rybczynska\Desktop\Dla Marzeny\NIE BIJ MNIE, KOCHAJ MNIE\zdj 0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5321">
            <a:off x="253071" y="356357"/>
            <a:ext cx="4498428" cy="337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Agnieszka Rybczynska\Desktop\Dla Marzeny\NIE BIJ MNIE, KOCHAJ MNIE\zdj 0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94719">
            <a:off x="4846779" y="3775958"/>
            <a:ext cx="3686168" cy="249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" name="Picture 1" descr="C:\Users\Admin\Desktop\gotowe\zdj 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45863">
            <a:off x="148431" y="3485538"/>
            <a:ext cx="4223912" cy="3168352"/>
          </a:xfrm>
          <a:prstGeom prst="rect">
            <a:avLst/>
          </a:prstGeom>
          <a:noFill/>
        </p:spPr>
      </p:pic>
      <p:sp>
        <p:nvSpPr>
          <p:cNvPr id="2" name="Prostokąt 1"/>
          <p:cNvSpPr/>
          <p:nvPr/>
        </p:nvSpPr>
        <p:spPr>
          <a:xfrm>
            <a:off x="2843808" y="2996952"/>
            <a:ext cx="597779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Nie bij mnie – kochaj mnie!</a:t>
            </a:r>
          </a:p>
        </p:txBody>
      </p:sp>
    </p:spTree>
  </p:cSld>
  <p:clrMapOvr>
    <a:masterClrMapping/>
  </p:clrMapOvr>
  <p:transition spd="slow" advClick="0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centrum.czip.org.pl/images/foto_artykuly/ppp_dla_nauczycie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91760"/>
            <a:ext cx="8532439" cy="40662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827584" y="260648"/>
            <a:ext cx="77532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BEZPIECZEŃSTWO </a:t>
            </a:r>
          </a:p>
          <a:p>
            <a:pPr algn="ctr"/>
            <a:r>
              <a:rPr lang="pl-PL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endParaRPr lang="pl-PL" sz="5400" b="1" cap="none" spc="0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pl-PL" sz="5400" b="1" cap="none" spc="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POMOC PRZEDMEDYCZNA</a:t>
            </a:r>
            <a:endParaRPr lang="pl-PL" sz="5400" b="1" cap="none" spc="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10-Chopin _ Noktur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83768" y="548680"/>
            <a:ext cx="4211217" cy="707886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Bezpiecznie w sieci</a:t>
            </a:r>
          </a:p>
        </p:txBody>
      </p:sp>
      <p:pic>
        <p:nvPicPr>
          <p:cNvPr id="22530" name="Picture 2" descr="http://sp1zurawica.republika.pl/mini/uczen0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1628800"/>
            <a:ext cx="4968552" cy="45959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H:\DCIM\100D3200\DSC_0151.JPG"/>
          <p:cNvPicPr/>
          <p:nvPr/>
        </p:nvPicPr>
        <p:blipFill>
          <a:blip r:embed="rId2" cstate="print"/>
          <a:srcRect l="10448" t="12313" r="35116" b="19403"/>
          <a:stretch>
            <a:fillRect/>
          </a:stretch>
        </p:blipFill>
        <p:spPr bwMode="auto">
          <a:xfrm rot="4842143">
            <a:off x="3674978" y="594585"/>
            <a:ext cx="3236517" cy="239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H:\DCIM\100D3200\DSC_0149.JPG"/>
          <p:cNvPicPr/>
          <p:nvPr/>
        </p:nvPicPr>
        <p:blipFill>
          <a:blip r:embed="rId3" cstate="print"/>
          <a:srcRect l="9075" t="7310" r="4351"/>
          <a:stretch>
            <a:fillRect/>
          </a:stretch>
        </p:blipFill>
        <p:spPr bwMode="auto">
          <a:xfrm rot="20671081">
            <a:off x="-152835" y="505587"/>
            <a:ext cx="4187015" cy="2934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H:\DCIM\100D3200\DSC_01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239052" cy="281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H:\DCIM\100D3200\DSC_0138.JPG"/>
          <p:cNvPicPr/>
          <p:nvPr/>
        </p:nvPicPr>
        <p:blipFill>
          <a:blip r:embed="rId5" cstate="print"/>
          <a:srcRect l="58492" t="19573" r="22770" b="36655"/>
          <a:stretch>
            <a:fillRect/>
          </a:stretch>
        </p:blipFill>
        <p:spPr bwMode="auto">
          <a:xfrm>
            <a:off x="1403648" y="3501008"/>
            <a:ext cx="2520280" cy="292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H:\DCIM\100D3200\DSC_0150.JPG"/>
          <p:cNvPicPr/>
          <p:nvPr/>
        </p:nvPicPr>
        <p:blipFill>
          <a:blip r:embed="rId6" cstate="print"/>
          <a:srcRect l="18654" t="19678" r="18349" b="16254"/>
          <a:stretch>
            <a:fillRect/>
          </a:stretch>
        </p:blipFill>
        <p:spPr bwMode="auto">
          <a:xfrm rot="5043816">
            <a:off x="5880285" y="610058"/>
            <a:ext cx="3179945" cy="216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:\DCIM\100D3200\DSC_0152.JPG"/>
          <p:cNvPicPr/>
          <p:nvPr/>
        </p:nvPicPr>
        <p:blipFill>
          <a:blip r:embed="rId2" cstate="print"/>
          <a:srcRect l="18749" t="15426" r="16514" b="12671"/>
          <a:stretch>
            <a:fillRect/>
          </a:stretch>
        </p:blipFill>
        <p:spPr bwMode="auto">
          <a:xfrm rot="5759266">
            <a:off x="5166873" y="564288"/>
            <a:ext cx="3988670" cy="316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-5611" y="0"/>
            <a:ext cx="64775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Dzień Bezpiecznego </a:t>
            </a:r>
            <a:r>
              <a:rPr lang="pl-PL" sz="4000" b="1" cap="none" spc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Internetu</a:t>
            </a:r>
            <a:endParaRPr lang="pl-PL" sz="4000" b="1" cap="none" spc="0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Obraz 3" descr="H:\DCIM\100D3200\DSC_0153.JPG"/>
          <p:cNvPicPr/>
          <p:nvPr/>
        </p:nvPicPr>
        <p:blipFill>
          <a:blip r:embed="rId3" cstate="print"/>
          <a:srcRect t="12329" r="16375" b="9589"/>
          <a:stretch>
            <a:fillRect/>
          </a:stretch>
        </p:blipFill>
        <p:spPr bwMode="auto">
          <a:xfrm>
            <a:off x="4860032" y="4077072"/>
            <a:ext cx="34861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H:\DCIM\100D3200\DSC_0146.JPG"/>
          <p:cNvPicPr/>
          <p:nvPr/>
        </p:nvPicPr>
        <p:blipFill>
          <a:blip r:embed="rId4" cstate="print"/>
          <a:srcRect l="16366" t="12786" r="12838"/>
          <a:stretch>
            <a:fillRect/>
          </a:stretch>
        </p:blipFill>
        <p:spPr bwMode="auto">
          <a:xfrm>
            <a:off x="251520" y="2996952"/>
            <a:ext cx="4450080" cy="36385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3794" name="Picture 2" descr="http://sieciaki-winner.blog.onet.pl/wp-content/blogs.dir/1073521/files/blog_nm_4420945_6479152_tr_sieciaki-zasady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836712"/>
            <a:ext cx="3744416" cy="261798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urszulak.republika.pl/prace/internet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24744"/>
            <a:ext cx="5472608" cy="43780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Admin\Desktop\gotowe\DSC014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2952328" cy="205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331640" y="2276872"/>
            <a:ext cx="618380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 wizytą w Ośrodku Zdrowia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DZIERZGO - MED</a:t>
            </a:r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pl-PL" sz="4000" b="1" i="0" u="none" strike="noStrike" normalizeH="0" baseline="0" dirty="0" smtClean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 descr="http://spdzierzgowo.cba.pl/aktualnosci/2014/16.jpg"/>
          <p:cNvPicPr/>
          <p:nvPr/>
        </p:nvPicPr>
        <p:blipFill>
          <a:blip r:embed="rId3" cstate="print"/>
          <a:srcRect l="24015" t="73352" r="18901" b="3315"/>
          <a:stretch>
            <a:fillRect/>
          </a:stretch>
        </p:blipFill>
        <p:spPr bwMode="auto">
          <a:xfrm rot="656751">
            <a:off x="5859347" y="275410"/>
            <a:ext cx="3107829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Admin\Desktop\gotowe\DSC014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068960"/>
            <a:ext cx="5313672" cy="39842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Obraz 5" descr="C:\Users\Admin\Desktop\gotowe\DSC0146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73016"/>
            <a:ext cx="27363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8498" t="31125" r="29722" b="13751"/>
          <a:stretch>
            <a:fillRect/>
          </a:stretch>
        </p:blipFill>
        <p:spPr bwMode="auto">
          <a:xfrm>
            <a:off x="251520" y="188640"/>
            <a:ext cx="378585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661281" y="260648"/>
            <a:ext cx="54827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Spotkania z pielęgniarką </a:t>
            </a:r>
            <a:endParaRPr kumimoji="0" lang="pl-PL" sz="4000" b="1" i="0" u="none" strike="noStrike" normalizeH="0" baseline="0" dirty="0" smtClean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 descr="F:\Telefon Aga\20150618_0838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460415" cy="291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Agnieszka Rybczynska\Desktop\Dla Marzeny\POMOC PRZEDMEDYCZNA\P61813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84984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 cstate="print"/>
          <a:srcRect l="29332" t="30313" r="29523" b="21453"/>
          <a:stretch>
            <a:fillRect/>
          </a:stretch>
        </p:blipFill>
        <p:spPr bwMode="auto">
          <a:xfrm>
            <a:off x="4706134" y="3717032"/>
            <a:ext cx="4437866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\Desktop\Nowy folder (2)\image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188640"/>
            <a:ext cx="540060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14861" t="8657" r="22882" b="22438"/>
          <a:stretch>
            <a:fillRect/>
          </a:stretch>
        </p:blipFill>
        <p:spPr bwMode="auto">
          <a:xfrm>
            <a:off x="0" y="1988840"/>
            <a:ext cx="5868144" cy="365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251520" y="260648"/>
            <a:ext cx="8676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400" b="1" dirty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Bezpiecznie poruszamy się po drodze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7862" t="8657" r="28970" b="16532"/>
          <a:stretch>
            <a:fillRect/>
          </a:stretch>
        </p:blipFill>
        <p:spPr bwMode="auto">
          <a:xfrm>
            <a:off x="3527376" y="1196752"/>
            <a:ext cx="5616624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404664"/>
            <a:ext cx="80130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Spotkania z funkcjonariuszami Policji</a:t>
            </a:r>
            <a:endParaRPr lang="pl-PL" sz="4000" b="1" cap="none" spc="0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Obraz 2" descr="H:\DCIM\100OLYMP\PA240322.JPG"/>
          <p:cNvPicPr/>
          <p:nvPr/>
        </p:nvPicPr>
        <p:blipFill>
          <a:blip r:embed="rId2" cstate="print"/>
          <a:srcRect t="7289"/>
          <a:stretch>
            <a:fillRect/>
          </a:stretch>
        </p:blipFill>
        <p:spPr bwMode="auto">
          <a:xfrm>
            <a:off x="5436096" y="1340768"/>
            <a:ext cx="3081641" cy="216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I:\100D3200\DSC_00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3124200" cy="207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I:\100D3200\DSC_0065.JPG"/>
          <p:cNvPicPr/>
          <p:nvPr/>
        </p:nvPicPr>
        <p:blipFill>
          <a:blip r:embed="rId4" cstate="print"/>
          <a:srcRect t="10061" r="4108" b="29570"/>
          <a:stretch>
            <a:fillRect/>
          </a:stretch>
        </p:blipFill>
        <p:spPr bwMode="auto">
          <a:xfrm>
            <a:off x="4932040" y="4365104"/>
            <a:ext cx="37444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I:\100D3200\DSC_0067.JPG"/>
          <p:cNvPicPr/>
          <p:nvPr/>
        </p:nvPicPr>
        <p:blipFill>
          <a:blip r:embed="rId5" cstate="print"/>
          <a:srcRect l="14214" t="34577" r="23069"/>
          <a:stretch>
            <a:fillRect/>
          </a:stretch>
        </p:blipFill>
        <p:spPr bwMode="auto">
          <a:xfrm>
            <a:off x="467544" y="4149080"/>
            <a:ext cx="361442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Piotr\Desktop\Zdjęcia do prezentacji\pLAC ZABAW\DSC070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420888"/>
            <a:ext cx="3476625" cy="231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:\100D3200\DSC_0063.JPG"/>
          <p:cNvPicPr/>
          <p:nvPr/>
        </p:nvPicPr>
        <p:blipFill>
          <a:blip r:embed="rId2" cstate="print"/>
          <a:srcRect l="6446" t="21891" r="10579" b="15174"/>
          <a:stretch>
            <a:fillRect/>
          </a:stretch>
        </p:blipFill>
        <p:spPr bwMode="auto">
          <a:xfrm>
            <a:off x="4572000" y="3429000"/>
            <a:ext cx="432048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Obraz 2"/>
          <p:cNvPicPr/>
          <p:nvPr/>
        </p:nvPicPr>
        <p:blipFill>
          <a:blip r:embed="rId3" cstate="print"/>
          <a:srcRect l="51593" t="33917" r="1201" b="34435"/>
          <a:stretch>
            <a:fillRect/>
          </a:stretch>
        </p:blipFill>
        <p:spPr bwMode="auto">
          <a:xfrm>
            <a:off x="251520" y="980728"/>
            <a:ext cx="4248472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/>
          <p:nvPr/>
        </p:nvPicPr>
        <p:blipFill>
          <a:blip r:embed="rId3" cstate="print"/>
          <a:srcRect l="51593" t="1134" r="1936" b="67142"/>
          <a:stretch>
            <a:fillRect/>
          </a:stretch>
        </p:blipFill>
        <p:spPr bwMode="auto">
          <a:xfrm>
            <a:off x="4932040" y="404664"/>
            <a:ext cx="36004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 rot="20022150">
            <a:off x="81416" y="3032027"/>
            <a:ext cx="91005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Spotkania z pracownikami Straży Pożarnej</a:t>
            </a:r>
            <a:endParaRPr lang="pl-PL" sz="4000" b="1" cap="none" spc="0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:\DCIM\100D3200\DSC_0158.JPG"/>
          <p:cNvPicPr/>
          <p:nvPr/>
        </p:nvPicPr>
        <p:blipFill>
          <a:blip r:embed="rId2" cstate="print"/>
          <a:srcRect l="12914" t="15920"/>
          <a:stretch>
            <a:fillRect/>
          </a:stretch>
        </p:blipFill>
        <p:spPr bwMode="auto">
          <a:xfrm>
            <a:off x="323528" y="260648"/>
            <a:ext cx="5010150" cy="32194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Obraz 2" descr="H:\DCIM\100D3200\DSC_0159.JPG"/>
          <p:cNvPicPr/>
          <p:nvPr/>
        </p:nvPicPr>
        <p:blipFill>
          <a:blip r:embed="rId3" cstate="print"/>
          <a:srcRect l="10265" t="2985"/>
          <a:stretch>
            <a:fillRect/>
          </a:stretch>
        </p:blipFill>
        <p:spPr bwMode="auto">
          <a:xfrm rot="955486">
            <a:off x="3758419" y="2697803"/>
            <a:ext cx="5162550" cy="3714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842" name="Picture 2" descr="http://wl.static.fotolia.com/jpg/00/33/18/66/400_F_33186663_N23QtLset5uThoqoY5fFsI71RL1vy4v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188640"/>
            <a:ext cx="2555776" cy="2555776"/>
          </a:xfrm>
          <a:prstGeom prst="rect">
            <a:avLst/>
          </a:prstGeom>
          <a:noFill/>
        </p:spPr>
      </p:pic>
      <p:pic>
        <p:nvPicPr>
          <p:cNvPr id="35844" name="Picture 4" descr="http://cdn.xl.thumbs.canstockphoto.pl/canstock164596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375"/>
          <a:stretch>
            <a:fillRect/>
          </a:stretch>
        </p:blipFill>
        <p:spPr bwMode="auto">
          <a:xfrm flipH="1">
            <a:off x="539552" y="3458278"/>
            <a:ext cx="2376264" cy="272879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88640"/>
            <a:ext cx="4572000" cy="3170099"/>
          </a:xfrm>
          <a:prstGeom prst="rect">
            <a:avLst/>
          </a:prstGeom>
        </p:spPr>
        <p:txBody>
          <a:bodyPr>
            <a:prstTxWarp prst="textCascade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Sprawdzamy swoje </a:t>
            </a:r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umiejętności</a:t>
            </a:r>
          </a:p>
          <a:p>
            <a:pPr algn="ctr"/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 turniejach bezpieczeństwa </a:t>
            </a:r>
            <a:endParaRPr lang="pl-PL" sz="4000" b="1" dirty="0" smtClean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 </a:t>
            </a:r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ruchu drogowym</a:t>
            </a:r>
          </a:p>
        </p:txBody>
      </p:sp>
      <p:pic>
        <p:nvPicPr>
          <p:cNvPr id="3" name="Obraz 2" descr="C:\Users\Piotr\Desktop\Zdjęcia do prezentacji\Iwona turniej\iwona turniej 1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04664"/>
            <a:ext cx="3287676" cy="246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Piotr\Desktop\Zdjęcia do prezentacji\Iwona turniej\iwona turniej 2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92896"/>
            <a:ext cx="3242765" cy="243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Piotr\Desktop\Zdjęcia do prezentacji\Iwona turniej\iwona turniej 2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77072"/>
            <a:ext cx="3106288" cy="232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l="3512" t="8657" r="18454" b="14563"/>
          <a:stretch>
            <a:fillRect/>
          </a:stretch>
        </p:blipFill>
        <p:spPr bwMode="auto">
          <a:xfrm>
            <a:off x="4211960" y="3140968"/>
            <a:ext cx="4645024" cy="2569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1691680" y="0"/>
            <a:ext cx="6174432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Bierzemy </a:t>
            </a:r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udział</a:t>
            </a:r>
          </a:p>
          <a:p>
            <a:pPr algn="ctr"/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 akcji </a:t>
            </a:r>
            <a:endParaRPr lang="pl-PL" sz="4000" b="1" dirty="0" smtClean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Komendy </a:t>
            </a:r>
            <a:r>
              <a:rPr lang="pl-PL" sz="4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Powiatowej Policji </a:t>
            </a:r>
            <a:r>
              <a:rPr lang="pl-PL" sz="4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„Odblaskowa szkoła”</a:t>
            </a:r>
            <a:endParaRPr lang="pl-PL" sz="4000" b="1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22964" t="10454" r="23907" b="22610"/>
          <a:stretch>
            <a:fillRect/>
          </a:stretch>
        </p:blipFill>
        <p:spPr bwMode="auto">
          <a:xfrm rot="20619185">
            <a:off x="566588" y="3282099"/>
            <a:ext cx="3964674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4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332656"/>
            <a:ext cx="8838765" cy="15394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Ćwiczenia przeciwpożarowe </a:t>
            </a:r>
            <a:r>
              <a:rPr lang="pl-PL" sz="4000" b="1" cap="none" spc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–</a:t>
            </a:r>
          </a:p>
          <a:p>
            <a:pPr algn="ctr"/>
            <a:r>
              <a:rPr lang="pl-PL" sz="4000" b="1" cap="none" spc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4000" b="1" cap="none" spc="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próbna ewakuacja z budynku szkolnego.</a:t>
            </a: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 l="20765" t="16223" r="21713" b="5851"/>
          <a:stretch>
            <a:fillRect/>
          </a:stretch>
        </p:blipFill>
        <p:spPr bwMode="auto">
          <a:xfrm>
            <a:off x="3563888" y="2060848"/>
            <a:ext cx="5042739" cy="3207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 descr="I:\100D3200\DSC_0034.JPG"/>
          <p:cNvPicPr/>
          <p:nvPr/>
        </p:nvPicPr>
        <p:blipFill>
          <a:blip r:embed="rId3" cstate="print"/>
          <a:srcRect l="6612" t="5721" b="12189"/>
          <a:stretch>
            <a:fillRect/>
          </a:stretch>
        </p:blipFill>
        <p:spPr bwMode="auto">
          <a:xfrm rot="20699664">
            <a:off x="483346" y="3666109"/>
            <a:ext cx="3835321" cy="254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111</Words>
  <Application>Microsoft Office PowerPoint</Application>
  <PresentationFormat>Pokaz na ekranie (4:3)</PresentationFormat>
  <Paragraphs>29</Paragraphs>
  <Slides>26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Admin</dc:creator>
  <cp:lastModifiedBy>Agnieszka Rybczynska</cp:lastModifiedBy>
  <cp:revision>33</cp:revision>
  <dcterms:created xsi:type="dcterms:W3CDTF">2016-03-06T17:30:32Z</dcterms:created>
  <dcterms:modified xsi:type="dcterms:W3CDTF">2016-03-30T10:17:41Z</dcterms:modified>
</cp:coreProperties>
</file>